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59" r:id="rId9"/>
    <p:sldId id="262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391-B987-407F-8A98-C5277619C87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72A-ACAE-4685-8F1E-F34C18E2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391-B987-407F-8A98-C5277619C87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72A-ACAE-4685-8F1E-F34C18E2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1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391-B987-407F-8A98-C5277619C87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72A-ACAE-4685-8F1E-F34C18E2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5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391-B987-407F-8A98-C5277619C87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72A-ACAE-4685-8F1E-F34C18E2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6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391-B987-407F-8A98-C5277619C87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72A-ACAE-4685-8F1E-F34C18E2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3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391-B987-407F-8A98-C5277619C87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72A-ACAE-4685-8F1E-F34C18E2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8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391-B987-407F-8A98-C5277619C87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72A-ACAE-4685-8F1E-F34C18E2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0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391-B987-407F-8A98-C5277619C87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72A-ACAE-4685-8F1E-F34C18E2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8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391-B987-407F-8A98-C5277619C87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72A-ACAE-4685-8F1E-F34C18E2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391-B987-407F-8A98-C5277619C87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72A-ACAE-4685-8F1E-F34C18E2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391-B987-407F-8A98-C5277619C87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72A-ACAE-4685-8F1E-F34C18E2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0000">
              <a:srgbClr val="FFFFCC"/>
            </a:gs>
            <a:gs pos="100000">
              <a:schemeClr val="bg2">
                <a:lumMod val="5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D391-B987-407F-8A98-C5277619C87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672A-ACAE-4685-8F1E-F34C18E2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3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eg"/><Relationship Id="rId7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3759" r="10835" b="15770"/>
          <a:stretch/>
        </p:blipFill>
        <p:spPr>
          <a:xfrm>
            <a:off x="6302558" y="3483788"/>
            <a:ext cx="1964827" cy="2804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71600" y="373082"/>
            <a:ext cx="662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A Special Session </a:t>
            </a:r>
          </a:p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to </a:t>
            </a:r>
          </a:p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Honor the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Lifetime Contribu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tions </a:t>
            </a:r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of </a:t>
            </a:r>
          </a:p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Charlotte </a:t>
            </a:r>
            <a:r>
              <a:rPr lang="en-US" sz="3600" b="1" dirty="0" err="1" smtClean="0">
                <a:latin typeface="Andalus" pitchFamily="18" charset="-78"/>
                <a:cs typeface="Andalus" pitchFamily="18" charset="-78"/>
              </a:rPr>
              <a:t>Froese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 Fischer </a:t>
            </a:r>
          </a:p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and </a:t>
            </a:r>
          </a:p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Joe Reader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2103120" cy="2935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32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2983" r="1901" b="2272"/>
          <a:stretch/>
        </p:blipFill>
        <p:spPr>
          <a:xfrm>
            <a:off x="6298" y="3100473"/>
            <a:ext cx="4870502" cy="3757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10" y="76200"/>
            <a:ext cx="4145280" cy="5431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567054" y="557278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1972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936569" y="2667000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1973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864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23940" r="22122" b="22287"/>
          <a:stretch/>
        </p:blipFill>
        <p:spPr>
          <a:xfrm>
            <a:off x="3240705" y="1268863"/>
            <a:ext cx="2660072" cy="27641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0997" y="304800"/>
            <a:ext cx="37530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Atomic Spectroscopy at NIST, NBS</a:t>
            </a:r>
          </a:p>
          <a:p>
            <a:pPr algn="ctr"/>
            <a:r>
              <a:rPr lang="en-US" b="1" dirty="0" smtClean="0"/>
              <a:t>1915 - 2012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50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23940" r="22122" b="22287"/>
          <a:stretch/>
        </p:blipFill>
        <p:spPr>
          <a:xfrm>
            <a:off x="3240705" y="1268863"/>
            <a:ext cx="2660072" cy="2764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6392" r="12416" b="16033"/>
          <a:stretch/>
        </p:blipFill>
        <p:spPr>
          <a:xfrm>
            <a:off x="228600" y="3049081"/>
            <a:ext cx="2256649" cy="31901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0997" y="304800"/>
            <a:ext cx="37530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Atomic Spectroscopy at NIST, NBS</a:t>
            </a:r>
          </a:p>
          <a:p>
            <a:pPr algn="ctr"/>
            <a:r>
              <a:rPr lang="en-US" b="1" dirty="0" smtClean="0"/>
              <a:t>1915 - 2012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76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23940" r="22122" b="22287"/>
          <a:stretch/>
        </p:blipFill>
        <p:spPr>
          <a:xfrm>
            <a:off x="3240705" y="1268863"/>
            <a:ext cx="2660072" cy="2764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9145" r="51365" b="59745"/>
          <a:stretch/>
        </p:blipFill>
        <p:spPr>
          <a:xfrm>
            <a:off x="6500762" y="3124200"/>
            <a:ext cx="2643238" cy="2665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6392" r="12416" b="16033"/>
          <a:stretch/>
        </p:blipFill>
        <p:spPr>
          <a:xfrm>
            <a:off x="228600" y="3049081"/>
            <a:ext cx="2256649" cy="31901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0997" y="304800"/>
            <a:ext cx="37530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Atomic Spectroscopy at NIST, NBS</a:t>
            </a:r>
          </a:p>
          <a:p>
            <a:pPr algn="ctr"/>
            <a:r>
              <a:rPr lang="en-US" b="1" dirty="0" smtClean="0"/>
              <a:t>1915 - 2012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94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23940" r="22122" b="22287"/>
          <a:stretch/>
        </p:blipFill>
        <p:spPr>
          <a:xfrm>
            <a:off x="3240705" y="1268863"/>
            <a:ext cx="2660072" cy="2764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9145" r="51365" b="59745"/>
          <a:stretch/>
        </p:blipFill>
        <p:spPr>
          <a:xfrm>
            <a:off x="6500762" y="3124200"/>
            <a:ext cx="2643238" cy="2665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6392" r="12416" b="16033"/>
          <a:stretch/>
        </p:blipFill>
        <p:spPr>
          <a:xfrm>
            <a:off x="228600" y="3049081"/>
            <a:ext cx="2256649" cy="3190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08" y="4034091"/>
            <a:ext cx="2011680" cy="2816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0997" y="304800"/>
            <a:ext cx="37530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Atomic Spectroscopy at NIST, NBS</a:t>
            </a:r>
          </a:p>
          <a:p>
            <a:pPr algn="ctr"/>
            <a:r>
              <a:rPr lang="en-US" b="1" dirty="0" smtClean="0"/>
              <a:t>1915 - 2012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98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23940" r="22122" b="22287"/>
          <a:stretch/>
        </p:blipFill>
        <p:spPr>
          <a:xfrm>
            <a:off x="3240705" y="1268863"/>
            <a:ext cx="2660072" cy="2764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9145" r="51365" b="59745"/>
          <a:stretch/>
        </p:blipFill>
        <p:spPr>
          <a:xfrm>
            <a:off x="6500762" y="3124200"/>
            <a:ext cx="2643238" cy="2665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6392" r="12416" b="16033"/>
          <a:stretch/>
        </p:blipFill>
        <p:spPr>
          <a:xfrm>
            <a:off x="228600" y="3049081"/>
            <a:ext cx="2256649" cy="31901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t="6464" r="7800" b="4854"/>
          <a:stretch/>
        </p:blipFill>
        <p:spPr>
          <a:xfrm>
            <a:off x="2462451" y="4036959"/>
            <a:ext cx="2160260" cy="29170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08" y="4034091"/>
            <a:ext cx="2011680" cy="2816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0997" y="304800"/>
            <a:ext cx="37530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Atomic Spectroscopy at NIST, NBS</a:t>
            </a:r>
          </a:p>
          <a:p>
            <a:pPr algn="ctr"/>
            <a:r>
              <a:rPr lang="en-US" b="1" dirty="0" smtClean="0"/>
              <a:t>1915 - 2012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62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23940" r="22122" b="22287"/>
          <a:stretch/>
        </p:blipFill>
        <p:spPr>
          <a:xfrm>
            <a:off x="3240705" y="1268863"/>
            <a:ext cx="2660072" cy="2764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9145" r="51365" b="59745"/>
          <a:stretch/>
        </p:blipFill>
        <p:spPr>
          <a:xfrm>
            <a:off x="6500762" y="3124200"/>
            <a:ext cx="2643238" cy="2665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6392" r="12416" b="16033"/>
          <a:stretch/>
        </p:blipFill>
        <p:spPr>
          <a:xfrm>
            <a:off x="228600" y="3049081"/>
            <a:ext cx="2256649" cy="3190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5"/>
          <a:stretch/>
        </p:blipFill>
        <p:spPr>
          <a:xfrm>
            <a:off x="6553200" y="180242"/>
            <a:ext cx="2425732" cy="2954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2" y="76200"/>
            <a:ext cx="2012178" cy="2972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t="6464" r="7800" b="4854"/>
          <a:stretch/>
        </p:blipFill>
        <p:spPr>
          <a:xfrm>
            <a:off x="2462451" y="4036959"/>
            <a:ext cx="2160260" cy="29170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08" y="4034091"/>
            <a:ext cx="2011680" cy="2816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0997" y="304800"/>
            <a:ext cx="37530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Atomic Spectroscopy at NIST, NBS</a:t>
            </a:r>
          </a:p>
          <a:p>
            <a:pPr algn="ctr"/>
            <a:r>
              <a:rPr lang="en-US" b="1" dirty="0" smtClean="0"/>
              <a:t>1915 - 2012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44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2" t="8128" r="21288" b="15353"/>
          <a:stretch/>
        </p:blipFill>
        <p:spPr bwMode="auto">
          <a:xfrm>
            <a:off x="0" y="-1"/>
            <a:ext cx="9262305" cy="690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99" r="42529" b="25833"/>
          <a:stretch/>
        </p:blipFill>
        <p:spPr bwMode="auto">
          <a:xfrm>
            <a:off x="2" y="19053"/>
            <a:ext cx="9143997" cy="682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8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7845</TotalTime>
  <Words>71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Curry, John J.</dc:creator>
  <cp:lastModifiedBy>Curry, John J.</cp:lastModifiedBy>
  <cp:revision>21</cp:revision>
  <dcterms:created xsi:type="dcterms:W3CDTF">2012-09-25T12:00:03Z</dcterms:created>
  <dcterms:modified xsi:type="dcterms:W3CDTF">2012-10-03T17:51:46Z</dcterms:modified>
</cp:coreProperties>
</file>